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98" r:id="rId3"/>
    <p:sldId id="29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300" d="100"/>
          <a:sy n="300" d="100"/>
        </p:scale>
        <p:origin x="-6342" y="-30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gif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698FB-A52A-44A6-8329-9BA70F935FDF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7D1BF-A0EF-4DF6-A1D6-5C3A36CA6B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054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9375" y="739775"/>
            <a:ext cx="6577013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4A2E10-EA80-43FB-B299-3BB5CD4C193C}" type="slidenum">
              <a:rPr lang="en-US" altLang="ja-JP" smtClean="0"/>
              <a:pPr>
                <a:defRPr/>
              </a:pPr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460997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F87CE-09DA-AC0F-1B4F-3E2193345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161F99-7CFF-9B85-831C-8F6128EAB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5422D-CDFF-5DE4-68C0-C6E78F52B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45426-03DE-1190-7EFE-6FE13FFC1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44113-B3E1-CF7D-4970-40CC2AE25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636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4ADBE-7EB4-6F48-CE41-C4A1CC922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5948FC-E902-31F9-CE25-3AE005A051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D55AB-1AE4-7335-329F-4DF25DEEB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2DF07-4545-240B-E27E-56092755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52257-E3CD-A1B9-476B-2B6849EE5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0894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9A50F5-86C8-DF5D-FF62-6657E21E3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BAAAF4-DB9C-0D67-9E55-D2A5805BE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ED997-3D1E-2116-0507-1C0D70523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3BBC1-4B16-CE07-0674-8788E2581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F60DF-643F-4D55-9245-A28ACE406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947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376099"/>
            <a:ext cx="10515600" cy="4351338"/>
          </a:xfrm>
          <a:prstGeom prst="rect">
            <a:avLst/>
          </a:prstGeom>
        </p:spPr>
        <p:txBody>
          <a:bodyPr/>
          <a:lstStyle>
            <a:lvl1pPr marL="174193" indent="-174193">
              <a:buClr>
                <a:srgbClr val="6699FF"/>
              </a:buClr>
              <a:buFont typeface="Wingdings" panose="05000000000000000000" pitchFamily="2" charset="2"/>
              <a:buChar char="l"/>
              <a:defRPr sz="762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>
              <a:buClr>
                <a:schemeClr val="accent6"/>
              </a:buClr>
              <a:defRPr sz="686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>
              <a:defRPr sz="61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>
              <a:defRPr sz="533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>
              <a:defRPr sz="533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/>
              <a:t>レベル</a:t>
            </a:r>
            <a:endParaRPr lang="ja-JP" altLang="en-US" dirty="0"/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pic>
        <p:nvPicPr>
          <p:cNvPr id="1026" name="Picture 2" descr="ãåå¤å±å¤§å­¦ ã­ã´ãã®ç»åæ¤ç´¢çµæ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0309" y="116632"/>
            <a:ext cx="556707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四角形">
            <a:extLst>
              <a:ext uri="{FF2B5EF4-FFF2-40B4-BE49-F238E27FC236}">
                <a16:creationId xmlns:a16="http://schemas.microsoft.com/office/drawing/2014/main" id="{DC7FA69A-B3FC-418F-BFDB-7DBCAC6EE958}"/>
              </a:ext>
            </a:extLst>
          </p:cNvPr>
          <p:cNvSpPr/>
          <p:nvPr userDrawn="1"/>
        </p:nvSpPr>
        <p:spPr>
          <a:xfrm>
            <a:off x="11927676" y="69541"/>
            <a:ext cx="264322" cy="36004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19354" tIns="19354" rIns="19354" bIns="19354" anchor="ctr"/>
          <a:lstStyle/>
          <a:p>
            <a:pPr marL="15484" marR="15484" algn="ctr" defTabSz="348386">
              <a:lnSpc>
                <a:spcPct val="100000"/>
              </a:lnSpc>
              <a:spcBef>
                <a:spcPts val="457"/>
              </a:spcBef>
              <a:buClr>
                <a:srgbClr val="000000"/>
              </a:buClr>
              <a:buFont typeface="Tahoma"/>
              <a:defRPr sz="16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ahoma"/>
                <a:ea typeface="Tahoma"/>
                <a:cs typeface="Tahoma"/>
                <a:sym typeface="Tahoma"/>
              </a:defRPr>
            </a:pPr>
            <a:endParaRPr sz="610"/>
          </a:p>
        </p:txBody>
      </p:sp>
      <p:sp>
        <p:nvSpPr>
          <p:cNvPr id="5" name="テキスト ボックス 4"/>
          <p:cNvSpPr txBox="1"/>
          <p:nvPr userDrawn="1"/>
        </p:nvSpPr>
        <p:spPr>
          <a:xfrm>
            <a:off x="9360363" y="116633"/>
            <a:ext cx="872355" cy="1626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57" b="1" dirty="0">
                <a:solidFill>
                  <a:schemeClr val="accent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NAGOYA</a:t>
            </a:r>
            <a:r>
              <a:rPr kumimoji="1" lang="en-US" altLang="ja-JP" sz="457" b="1" baseline="0" dirty="0">
                <a:solidFill>
                  <a:schemeClr val="accent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UNIVERSITY</a:t>
            </a:r>
            <a:endParaRPr kumimoji="1" lang="ja-JP" altLang="en-US" sz="457" b="1" dirty="0">
              <a:solidFill>
                <a:schemeClr val="accent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8ACB78C-394C-4BCF-90D4-18487A243F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56866" y="6657725"/>
            <a:ext cx="935132" cy="191107"/>
          </a:xfrm>
        </p:spPr>
        <p:txBody>
          <a:bodyPr/>
          <a:lstStyle>
            <a:lvl1pPr>
              <a:defRPr sz="4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pPr>
              <a:defRPr/>
            </a:pPr>
            <a:fld id="{879981D2-34F0-4B72-9F47-91154806DD4F}" type="slidenum">
              <a:rPr lang="en-US" altLang="ja-JP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C68697BD-75DA-4D40-B536-3DE2E83DB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84" y="201468"/>
            <a:ext cx="10879667" cy="70725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62270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5D7C2-0120-C9AD-365E-3BAA7F38F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B220E-E312-499F-F1E5-18E9597C9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E98F2-481E-52FB-F06F-8952F22A6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B75C0-41CE-ADEB-9BC6-07B573984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B249E-7495-E605-DC01-CE3B15AC5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556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90164-D169-2018-5609-670838D73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776A1-0BD0-2AB7-220A-FC6F832C5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BE8C9-A2F8-CA55-6589-2AACCAEEE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815EE-EA9C-4E9E-4F5F-A21539212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D7714-4270-111E-C558-1FB153C8C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45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388BF-D169-8C8F-54BE-E6399D3E2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DE895-A369-6507-1799-A85D45C611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F69686-E6A9-CBDC-9DEB-12AB4D475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B74344-4DD2-2C85-E166-A791DD5D5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87740-CA38-7D7A-A5C3-848888E03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1F282-FE64-E023-3F32-6F8744C98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397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3B9C6-D941-FD96-F7B2-FE5B7824D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E4AE15-11C4-A4C2-19B8-82FEC62C4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6868C2-5BA1-7B4D-5F2D-84B745B213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5F077-AA19-DBA5-E464-6DAD53218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DDB558-0BB7-26AB-4D8D-A325D0B5B0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4A6DE4-05E0-84DA-0B1B-D48903D3E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BFC544-CF19-BD13-2BDF-AECD1B647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5EA410-F2CF-5B0B-8478-D49463F57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0814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13045-7C45-6CB1-20F9-50613E27B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091BE-3235-0B1C-4200-9A273294B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6042F4-E8DF-D08D-12A7-2291A303A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033A67-1F61-3979-0CE8-D15A9022F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154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E51654-6ACC-4480-86BC-A36BA9797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0BE0C1-EE8C-2438-5921-9CD087CDA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85938-C9EC-D3D1-F83A-879E7150B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336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639A6-E937-00E2-1671-E57D4B54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F3333-BB5D-DD4F-C95E-DEA258200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D8C3D7-F345-F45B-0E39-3D3E3DC07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8FE667-0B4C-86DE-052D-2468DA746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8147B6-9E00-BC42-420A-AA13D81F8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6670DC-FAAD-067A-3BC7-6180DCCC0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2383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AAC7D-EEAD-3500-96A8-5E5B032D4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036E32-3D89-E1CD-DCB9-54FAED171F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032536-1554-7D00-AC4B-9B2336052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1F595-47A8-C380-1885-4AB1F25E3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8CBBD-0DDD-E880-E10C-627070FBE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DFFEB1-43A3-A324-310D-1569C7B3B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768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91712A-2CE6-36FF-4F62-27E166C01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7B5C8-AD8E-711E-F5E1-8C79C67D7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1B8B2-80FA-5E42-9D00-36DFC494A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B85EB-275A-4EBC-AA14-8BD5C2360192}" type="datetimeFigureOut">
              <a:rPr lang="en-GB" smtClean="0"/>
              <a:t>16/02/2023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B466A9-0B99-3777-E226-81A67E1F9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58E0C-9716-E6EA-CACE-859311FEC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31390-98EB-42E0-9785-129764C1D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0305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.png"/><Relationship Id="rId18" Type="http://schemas.openxmlformats.org/officeDocument/2006/relationships/image" Target="../media/image12.sv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12" Type="http://schemas.microsoft.com/office/2007/relationships/hdphoto" Target="../media/hdphoto3.wdp"/><Relationship Id="rId1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6" Type="http://schemas.microsoft.com/office/2007/relationships/hdphoto" Target="../media/hdphoto5.wdp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11" Type="http://schemas.openxmlformats.org/officeDocument/2006/relationships/image" Target="../media/image8.png"/><Relationship Id="rId5" Type="http://schemas.openxmlformats.org/officeDocument/2006/relationships/image" Target="../media/image5.svg"/><Relationship Id="rId15" Type="http://schemas.openxmlformats.org/officeDocument/2006/relationships/image" Target="../media/image10.png"/><Relationship Id="rId10" Type="http://schemas.openxmlformats.org/officeDocument/2006/relationships/image" Target="../media/image7.png"/><Relationship Id="rId19" Type="http://schemas.openxmlformats.org/officeDocument/2006/relationships/image" Target="../media/image13.png"/><Relationship Id="rId4" Type="http://schemas.openxmlformats.org/officeDocument/2006/relationships/image" Target="../media/image4.png"/><Relationship Id="rId9" Type="http://schemas.microsoft.com/office/2007/relationships/hdphoto" Target="../media/hdphoto2.wdp"/><Relationship Id="rId1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C1E6EAB-D23D-DD9A-B2B9-0273891DC13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727" t="22517" r="35938" b="30463"/>
          <a:stretch/>
        </p:blipFill>
        <p:spPr>
          <a:xfrm flipV="1">
            <a:off x="3005764" y="988941"/>
            <a:ext cx="3560136" cy="4684441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23625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>
            <a:extLst>
              <a:ext uri="{FF2B5EF4-FFF2-40B4-BE49-F238E27FC236}">
                <a16:creationId xmlns:a16="http://schemas.microsoft.com/office/drawing/2014/main" id="{07250BC4-5C28-F87C-A84A-F21542C361A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45567" y="2366101"/>
            <a:ext cx="689638" cy="1088518"/>
          </a:xfrm>
          <a:prstGeom prst="rect">
            <a:avLst/>
          </a:prstGeom>
        </p:spPr>
      </p:pic>
      <p:pic>
        <p:nvPicPr>
          <p:cNvPr id="7" name="Graphic 6" descr="Refresh with solid fill">
            <a:extLst>
              <a:ext uri="{FF2B5EF4-FFF2-40B4-BE49-F238E27FC236}">
                <a16:creationId xmlns:a16="http://schemas.microsoft.com/office/drawing/2014/main" id="{A796C05B-3E1A-BB49-687B-3EFD6FF6AC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4943606" y="2010602"/>
            <a:ext cx="1882643" cy="1882643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3F74790F-F0E2-394F-26B3-2466A20310D2}"/>
              </a:ext>
            </a:extLst>
          </p:cNvPr>
          <p:cNvSpPr/>
          <p:nvPr/>
        </p:nvSpPr>
        <p:spPr>
          <a:xfrm>
            <a:off x="5918348" y="1693482"/>
            <a:ext cx="455271" cy="4781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F4C1CD-50F0-473C-C5D1-35756CF2BEB8}"/>
              </a:ext>
            </a:extLst>
          </p:cNvPr>
          <p:cNvSpPr txBox="1"/>
          <p:nvPr/>
        </p:nvSpPr>
        <p:spPr>
          <a:xfrm>
            <a:off x="6562662" y="2807469"/>
            <a:ext cx="713658" cy="326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62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Closed-loop</a:t>
            </a:r>
          </a:p>
          <a:p>
            <a:pPr algn="ctr"/>
            <a:r>
              <a:rPr lang="en-US" sz="762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Printing</a:t>
            </a:r>
            <a:endParaRPr lang="en-JP" sz="762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758EB4F-1407-1BF0-AB37-9F3858C20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2570" y="6012612"/>
            <a:ext cx="1329945" cy="14656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686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Fig.1 Overview of this study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974AC42-741E-A57B-3443-39440FCB9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Figure1 Overview</a:t>
            </a:r>
          </a:p>
        </p:txBody>
      </p:sp>
      <p:pic>
        <p:nvPicPr>
          <p:cNvPr id="17" name="Picture 1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DDBBD86-76F4-834F-D5A2-70C4239805F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727" t="22517" r="35938" b="30463"/>
          <a:stretch/>
        </p:blipFill>
        <p:spPr>
          <a:xfrm flipV="1">
            <a:off x="6311317" y="396297"/>
            <a:ext cx="363390" cy="478150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Picture 17" descr="A picture containing text&#10;&#10;Description automatically generated">
            <a:extLst>
              <a:ext uri="{FF2B5EF4-FFF2-40B4-BE49-F238E27FC236}">
                <a16:creationId xmlns:a16="http://schemas.microsoft.com/office/drawing/2014/main" id="{DFD176FF-6933-1878-75EF-A38BAD764BA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251" r="12337"/>
          <a:stretch/>
        </p:blipFill>
        <p:spPr>
          <a:xfrm flipH="1" flipV="1">
            <a:off x="5472661" y="1693482"/>
            <a:ext cx="455271" cy="478151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FE89F00-E60D-3A94-A5E9-C22CEAF0A717}"/>
              </a:ext>
            </a:extLst>
          </p:cNvPr>
          <p:cNvCxnSpPr>
            <a:cxnSpLocks/>
          </p:cNvCxnSpPr>
          <p:nvPr/>
        </p:nvCxnSpPr>
        <p:spPr>
          <a:xfrm flipV="1">
            <a:off x="4429887" y="2302425"/>
            <a:ext cx="0" cy="61603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EE28F33-D196-F436-D1FA-855DB8009A11}"/>
              </a:ext>
            </a:extLst>
          </p:cNvPr>
          <p:cNvCxnSpPr>
            <a:cxnSpLocks/>
          </p:cNvCxnSpPr>
          <p:nvPr/>
        </p:nvCxnSpPr>
        <p:spPr>
          <a:xfrm>
            <a:off x="4429887" y="2918462"/>
            <a:ext cx="71749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F9F31C-8274-E140-E49C-731235672B44}"/>
              </a:ext>
            </a:extLst>
          </p:cNvPr>
          <p:cNvCxnSpPr/>
          <p:nvPr/>
        </p:nvCxnSpPr>
        <p:spPr>
          <a:xfrm flipV="1">
            <a:off x="4512189" y="2616688"/>
            <a:ext cx="54868" cy="192038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C5E8F7-A260-04B7-2462-7411311D40CE}"/>
              </a:ext>
            </a:extLst>
          </p:cNvPr>
          <p:cNvCxnSpPr>
            <a:cxnSpLocks/>
          </p:cNvCxnSpPr>
          <p:nvPr/>
        </p:nvCxnSpPr>
        <p:spPr>
          <a:xfrm>
            <a:off x="4567057" y="2616688"/>
            <a:ext cx="61256" cy="121200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49F5FB0-75A7-A870-D4D3-10B4D62F2C20}"/>
              </a:ext>
            </a:extLst>
          </p:cNvPr>
          <p:cNvCxnSpPr>
            <a:cxnSpLocks/>
          </p:cNvCxnSpPr>
          <p:nvPr/>
        </p:nvCxnSpPr>
        <p:spPr>
          <a:xfrm flipV="1">
            <a:off x="4632708" y="2438367"/>
            <a:ext cx="49364" cy="299521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44E5959-C139-F1B4-F69A-04C1816C7EAD}"/>
              </a:ext>
            </a:extLst>
          </p:cNvPr>
          <p:cNvCxnSpPr>
            <a:cxnSpLocks/>
          </p:cNvCxnSpPr>
          <p:nvPr/>
        </p:nvCxnSpPr>
        <p:spPr>
          <a:xfrm flipH="1" flipV="1">
            <a:off x="4682072" y="2438367"/>
            <a:ext cx="42193" cy="357583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E8AEFC-6F8F-06E6-F3D3-45C9C5B9561C}"/>
              </a:ext>
            </a:extLst>
          </p:cNvPr>
          <p:cNvCxnSpPr/>
          <p:nvPr/>
        </p:nvCxnSpPr>
        <p:spPr>
          <a:xfrm flipV="1">
            <a:off x="4723157" y="2602923"/>
            <a:ext cx="54868" cy="192038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D688961-6D69-7A3D-05BB-65423605593D}"/>
              </a:ext>
            </a:extLst>
          </p:cNvPr>
          <p:cNvCxnSpPr>
            <a:cxnSpLocks/>
          </p:cNvCxnSpPr>
          <p:nvPr/>
        </p:nvCxnSpPr>
        <p:spPr>
          <a:xfrm flipV="1">
            <a:off x="4780311" y="2534386"/>
            <a:ext cx="76009" cy="72197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1946761-9F0F-D8D5-5E12-43F67350A2E7}"/>
              </a:ext>
            </a:extLst>
          </p:cNvPr>
          <p:cNvCxnSpPr>
            <a:cxnSpLocks/>
          </p:cNvCxnSpPr>
          <p:nvPr/>
        </p:nvCxnSpPr>
        <p:spPr>
          <a:xfrm flipH="1" flipV="1">
            <a:off x="4858606" y="2534386"/>
            <a:ext cx="59620" cy="142902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093523E-2EBF-F70B-47A0-A384E333360D}"/>
              </a:ext>
            </a:extLst>
          </p:cNvPr>
          <p:cNvCxnSpPr>
            <a:cxnSpLocks/>
          </p:cNvCxnSpPr>
          <p:nvPr/>
        </p:nvCxnSpPr>
        <p:spPr>
          <a:xfrm flipH="1">
            <a:off x="4918226" y="2547236"/>
            <a:ext cx="100958" cy="128058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C4FE892-D37F-D5D2-43A4-F46E7214199D}"/>
              </a:ext>
            </a:extLst>
          </p:cNvPr>
          <p:cNvCxnSpPr>
            <a:cxnSpLocks/>
          </p:cNvCxnSpPr>
          <p:nvPr/>
        </p:nvCxnSpPr>
        <p:spPr>
          <a:xfrm>
            <a:off x="5020048" y="2540363"/>
            <a:ext cx="26836" cy="70901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E0FB7B3-C952-CA32-5761-8F613EC73D88}"/>
              </a:ext>
            </a:extLst>
          </p:cNvPr>
          <p:cNvCxnSpPr>
            <a:cxnSpLocks/>
          </p:cNvCxnSpPr>
          <p:nvPr/>
        </p:nvCxnSpPr>
        <p:spPr>
          <a:xfrm flipV="1">
            <a:off x="5046496" y="2452293"/>
            <a:ext cx="59152" cy="150630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989B223-F2B6-98AF-9ADA-2A5FE1C17B35}"/>
              </a:ext>
            </a:extLst>
          </p:cNvPr>
          <p:cNvCxnSpPr>
            <a:cxnSpLocks/>
          </p:cNvCxnSpPr>
          <p:nvPr/>
        </p:nvCxnSpPr>
        <p:spPr>
          <a:xfrm flipH="1">
            <a:off x="5135362" y="2258251"/>
            <a:ext cx="54636" cy="46686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A37F100-85B9-93F2-9DD2-FC511E56E12D}"/>
              </a:ext>
            </a:extLst>
          </p:cNvPr>
          <p:cNvSpPr txBox="1"/>
          <p:nvPr/>
        </p:nvSpPr>
        <p:spPr>
          <a:xfrm>
            <a:off x="4383678" y="2890785"/>
            <a:ext cx="747320" cy="209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62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</a:t>
            </a:r>
            <a:r>
              <a:rPr lang="en-JP" sz="762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ptimization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C9D7585-B8EA-79A8-E18E-C19FDCC21E35}"/>
              </a:ext>
            </a:extLst>
          </p:cNvPr>
          <p:cNvCxnSpPr>
            <a:cxnSpLocks/>
          </p:cNvCxnSpPr>
          <p:nvPr/>
        </p:nvCxnSpPr>
        <p:spPr>
          <a:xfrm flipV="1">
            <a:off x="5105648" y="2302426"/>
            <a:ext cx="26448" cy="149867"/>
          </a:xfrm>
          <a:prstGeom prst="line">
            <a:avLst/>
          </a:prstGeom>
          <a:ln w="12700">
            <a:solidFill>
              <a:srgbClr val="05A7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picture containing handwear, clothing, purple, person&#10;&#10;Description automatically generated">
            <a:extLst>
              <a:ext uri="{FF2B5EF4-FFF2-40B4-BE49-F238E27FC236}">
                <a16:creationId xmlns:a16="http://schemas.microsoft.com/office/drawing/2014/main" id="{A6908B23-3E95-DBA1-8C63-D34B594372E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7" t="1388"/>
          <a:stretch/>
        </p:blipFill>
        <p:spPr>
          <a:xfrm>
            <a:off x="6184198" y="3118891"/>
            <a:ext cx="577202" cy="82385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775114C-DD71-E957-6FAA-0A91DFFAC3DF}"/>
              </a:ext>
            </a:extLst>
          </p:cNvPr>
          <p:cNvSpPr txBox="1"/>
          <p:nvPr/>
        </p:nvSpPr>
        <p:spPr>
          <a:xfrm>
            <a:off x="4748162" y="3828321"/>
            <a:ext cx="639919" cy="209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62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Evaluation</a:t>
            </a:r>
            <a:endParaRPr lang="en-JP" sz="762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281970-5A20-9B77-C3A3-4CEAF0E590E7}"/>
              </a:ext>
            </a:extLst>
          </p:cNvPr>
          <p:cNvSpPr txBox="1"/>
          <p:nvPr/>
        </p:nvSpPr>
        <p:spPr>
          <a:xfrm>
            <a:off x="6128382" y="3896168"/>
            <a:ext cx="835485" cy="209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62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Printed Sensor</a:t>
            </a:r>
            <a:endParaRPr lang="en-JP" sz="762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2558639-436F-FE77-3021-3CF0C768E083}"/>
              </a:ext>
            </a:extLst>
          </p:cNvPr>
          <p:cNvSpPr txBox="1"/>
          <p:nvPr/>
        </p:nvSpPr>
        <p:spPr>
          <a:xfrm>
            <a:off x="5607831" y="2154039"/>
            <a:ext cx="655949" cy="209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62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Hand Scan</a:t>
            </a:r>
            <a:endParaRPr lang="en-JP" sz="762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8" name="Picture 37" descr="A picture containing purple&#10;&#10;Description automatically generated">
            <a:extLst>
              <a:ext uri="{FF2B5EF4-FFF2-40B4-BE49-F238E27FC236}">
                <a16:creationId xmlns:a16="http://schemas.microsoft.com/office/drawing/2014/main" id="{C96F0526-4D86-A33D-4463-4CF048568C13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FFDDB"/>
              </a:clrFrom>
              <a:clrTo>
                <a:srgbClr val="FFFDDB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081" y="2273031"/>
            <a:ext cx="756013" cy="58467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40B42FF-2365-E83B-3943-956A9185CD40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46473" y="3179272"/>
            <a:ext cx="392257" cy="26994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27FABCA4-8079-7B2F-A904-24D6A8514408}"/>
              </a:ext>
            </a:extLst>
          </p:cNvPr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26678" y="3335347"/>
            <a:ext cx="459194" cy="182521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id="{A7A9F47F-D806-6ED7-208A-0D96677A241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643948" y="3415714"/>
            <a:ext cx="963883" cy="406762"/>
          </a:xfrm>
          <a:prstGeom prst="rect">
            <a:avLst/>
          </a:prstGeom>
        </p:spPr>
      </p:pic>
      <p:pic>
        <p:nvPicPr>
          <p:cNvPr id="66" name="Picture 65" descr="A picture containing handwear&#10;&#10;Description automatically generated">
            <a:extLst>
              <a:ext uri="{FF2B5EF4-FFF2-40B4-BE49-F238E27FC236}">
                <a16:creationId xmlns:a16="http://schemas.microsoft.com/office/drawing/2014/main" id="{9944B08D-D24A-71C7-2730-14F9F8310C16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7" t="10190" r="16941"/>
          <a:stretch/>
        </p:blipFill>
        <p:spPr>
          <a:xfrm>
            <a:off x="5954278" y="1766603"/>
            <a:ext cx="269388" cy="400448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075BAED7-E8FA-2111-483D-9B1259A05CF9}"/>
              </a:ext>
            </a:extLst>
          </p:cNvPr>
          <p:cNvSpPr/>
          <p:nvPr/>
        </p:nvSpPr>
        <p:spPr>
          <a:xfrm>
            <a:off x="5472661" y="1688900"/>
            <a:ext cx="900958" cy="478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F69AFA9-9AFC-D3C7-726A-61D8BDFACDB4}"/>
              </a:ext>
            </a:extLst>
          </p:cNvPr>
          <p:cNvSpPr txBox="1"/>
          <p:nvPr/>
        </p:nvSpPr>
        <p:spPr>
          <a:xfrm>
            <a:off x="5564110" y="3108871"/>
            <a:ext cx="628698" cy="209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62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3D Printer</a:t>
            </a:r>
            <a:endParaRPr lang="en-JP" sz="762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662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68DBABC-5499-51FA-A947-D70A17DD4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8F8710-7C2F-7CEB-B572-D781488FF2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43" b="90230" l="16386" r="89127">
                        <a14:foregroundMark x1="23277" y1="19885" x2="26187" y2="74713"/>
                        <a14:foregroundMark x1="26187" y1="74713" x2="60031" y2="83908"/>
                        <a14:foregroundMark x1="60031" y1="83908" x2="77489" y2="70115"/>
                        <a14:foregroundMark x1="77489" y1="70115" x2="75038" y2="51379"/>
                        <a14:foregroundMark x1="26187" y1="73678" x2="35528" y2="85862"/>
                        <a14:foregroundMark x1="35528" y1="85862" x2="67994" y2="86782"/>
                        <a14:foregroundMark x1="67994" y1="86782" x2="80245" y2="75287"/>
                        <a14:foregroundMark x1="80245" y1="75287" x2="79632" y2="73678"/>
                        <a14:foregroundMark x1="24809" y1="79195" x2="25881" y2="75747"/>
                        <a14:foregroundMark x1="71516" y1="82759" x2="79326" y2="72759"/>
                        <a14:foregroundMark x1="77642" y1="60345" x2="77029" y2="35977"/>
                        <a14:foregroundMark x1="77029" y1="35977" x2="83614" y2="8391"/>
                        <a14:foregroundMark x1="83614" y1="8391" x2="27718" y2="5747"/>
                        <a14:foregroundMark x1="27718" y1="5747" x2="19296" y2="21149"/>
                        <a14:foregroundMark x1="19296" y1="21149" x2="21286" y2="86092"/>
                        <a14:foregroundMark x1="21286" y1="86092" x2="59724" y2="87126"/>
                        <a14:foregroundMark x1="59724" y1="87126" x2="77642" y2="85977"/>
                        <a14:foregroundMark x1="19449" y1="78621" x2="27871" y2="88161"/>
                        <a14:foregroundMark x1="29862" y1="89195" x2="39204" y2="89655"/>
                        <a14:foregroundMark x1="17458" y1="88736" x2="77182" y2="90345"/>
                        <a14:foregroundMark x1="77182" y1="90345" x2="83920" y2="76092"/>
                        <a14:foregroundMark x1="83920" y1="76092" x2="79479" y2="71724"/>
                        <a14:foregroundMark x1="76263" y1="90230" x2="84227" y2="81379"/>
                        <a14:foregroundMark x1="61715" y1="80575" x2="83308" y2="87356"/>
                        <a14:foregroundMark x1="83308" y1="87356" x2="85452" y2="79540"/>
                        <a14:foregroundMark x1="16386" y1="8161" x2="33844" y2="5287"/>
                        <a14:foregroundMark x1="83002" y1="4943" x2="89127" y2="6322"/>
                        <a14:foregroundMark x1="84227" y1="87011" x2="84380" y2="88276"/>
                        <a14:foregroundMark x1="71669" y1="48391" x2="71669" y2="52414"/>
                        <a14:foregroundMark x1="17458" y1="30230" x2="20674" y2="42759"/>
                        <a14:foregroundMark x1="17305" y1="41724" x2="17458" y2="36667"/>
                        <a14:foregroundMark x1="16845" y1="38391" x2="16845" y2="35517"/>
                        <a14:foregroundMark x1="88361" y1="30345" x2="88821" y2="37816"/>
                        <a14:foregroundMark x1="29403" y1="24368" x2="46861" y2="18046"/>
                        <a14:foregroundMark x1="46861" y1="18046" x2="56662" y2="17356"/>
                        <a14:foregroundMark x1="52680" y1="16897" x2="52221" y2="85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24" r="10643" b="8025"/>
          <a:stretch/>
        </p:blipFill>
        <p:spPr>
          <a:xfrm>
            <a:off x="1809750" y="1324936"/>
            <a:ext cx="2724150" cy="4555542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C04B2DE-AD75-1364-0E91-6F2FA42B98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4" r="10643" b="8025"/>
          <a:stretch/>
        </p:blipFill>
        <p:spPr>
          <a:xfrm>
            <a:off x="5619750" y="1151229"/>
            <a:ext cx="2724150" cy="4555542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56349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Microsoft Office PowerPoint</Application>
  <PresentationFormat>Widescreen</PresentationFormat>
  <Paragraphs>10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メイリオ</vt:lpstr>
      <vt:lpstr>Meiryo UI</vt:lpstr>
      <vt:lpstr>Arial</vt:lpstr>
      <vt:lpstr>Calibri</vt:lpstr>
      <vt:lpstr>Calibri Light</vt:lpstr>
      <vt:lpstr>Roboto</vt:lpstr>
      <vt:lpstr>Tahoma</vt:lpstr>
      <vt:lpstr>Wingdings</vt:lpstr>
      <vt:lpstr>Office Theme</vt:lpstr>
      <vt:lpstr>PowerPoint Presentation</vt:lpstr>
      <vt:lpstr>Figure1 Overview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George-Thuruthel</dc:creator>
  <cp:lastModifiedBy>David Hardman</cp:lastModifiedBy>
  <cp:revision>8</cp:revision>
  <dcterms:created xsi:type="dcterms:W3CDTF">2023-02-09T15:19:09Z</dcterms:created>
  <dcterms:modified xsi:type="dcterms:W3CDTF">2023-02-16T16:47:55Z</dcterms:modified>
</cp:coreProperties>
</file>

<file path=docProps/thumbnail.jpeg>
</file>